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5" r:id="rId9"/>
    <p:sldId id="274" r:id="rId10"/>
    <p:sldId id="272" r:id="rId11"/>
    <p:sldId id="27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6A072-A585-41A9-B751-89506C857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CF4AC5-7697-42F8-882F-B10EA3D5F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A26E2-BE91-426D-B738-BD4A9F39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A4653-F38A-4C1C-AF00-8061D506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90E68-8262-4994-AC2F-0254ACD6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832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D4F85-4402-4213-B331-B1849CAB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047110-249E-4911-B072-8B83E95C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46200E-D40A-494F-B5C7-4F86BA29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14E97D-A87C-4A5C-A473-02122652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5F555F-8151-4E2E-87A1-9C25E52B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79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815B4E-419E-46B8-9DCF-031131D07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97CACE-03CA-44C6-B22F-96A175C33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F85DD-4590-4F54-AC75-F61074F4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F2E18-E6AE-4C73-8D8D-2EE6BC17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30878-4053-4135-ACEB-1D053585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75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BD36B-A895-4D11-BE83-F2058818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DE207-BD5B-429F-AF1B-22F8EC99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E294B4-C13D-4518-B300-4814996A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D7677B-DA9D-4650-BB9A-2C9A6E2A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FBB67-AF9B-4276-8D8E-790751AF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658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429BB-8943-4C46-AA72-DF34A26D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A45CB7-0163-46A0-AFF3-FC59FC154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1D377-8E4E-4874-ACFA-6D14BB19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35473-56B8-4484-BB4E-B8B3FBDD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F63B1-32EE-407C-804B-63AB831C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223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1D38C-3224-4046-9702-6F2AD350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379D35-8C42-4D18-B1DC-EA31339E7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E8FFB3-591E-4A15-A256-3861B3E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DE56D6-9956-4700-985A-89CDD4B0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A0765F-AC77-4B26-AE8D-A2B12C41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3DE387-C3A8-4D45-839C-DA6F0A4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554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D0095-76A3-4396-9301-66F4B4F4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355A11-0B53-4C97-8915-55404B22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964BBB-194E-43F9-A6F8-4D55B36D7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64026-B98C-4486-A124-0DD0A709D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F7D34B-F763-4BA7-B4D2-1167DD55D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B0D868-26D7-4635-810E-D4AC574E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3C1E63-DF75-4B63-9533-3F7C2CBE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DC5BB5-9DED-4AE2-B386-586D1EED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166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7C331-8DE5-4B13-90DC-C67DF828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634C6A-E6DE-47EE-9D82-0555C7E9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900190-3D01-4D04-B817-214F583E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939868-9891-4034-B265-1D5D4B5E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84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3EF94C-C0EA-48E8-99D6-E3775BBD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6DAEF0-1F4E-49DF-A0B5-6F294A1B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D9B17-D01C-420E-9E4B-CEF6E23D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265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E7692-77D8-47F9-8F14-B0833A1D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9E0EEC-02A4-4811-98E3-E97FD293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AEE9B5-0305-4E98-8872-2CE54376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1CC297-8C5E-4B88-8199-05CB318B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5114CD-0D5B-4913-8F80-B5ACF8D8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596750-47A2-4FE0-B440-D5C54653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41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EA604-1F56-4781-BB68-D78BCEC0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24F1A5-8E26-456E-AE42-84CCCA118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BFFE8B-E06C-4012-B764-09974FDA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C8004A-FE52-4E06-8458-AECD871C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CF9DD-3416-4445-87D7-75B7A741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8EB4B8-523E-49FA-97DB-7DFD19EC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03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B93B66-AE21-40C8-AEF4-809CC19D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DDA51A-B228-415B-A698-73D922E29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128850-EDCF-4E0B-90BB-AECBA038F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0B6B-2C09-4136-AAC5-5396F87F0531}" type="datetimeFigureOut">
              <a:rPr lang="fr-BE" smtClean="0"/>
              <a:t>02-05-20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FDE21-8D31-41F8-8D53-5073CA248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CCDB9E-638F-46B0-8A82-7171248E9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A4F-3CFD-4480-9742-EDE7E3C794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99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F6FE57-49A7-4694-A7A0-ACCC4F32B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FICHES TECHNIQUES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483A79-62EB-4A10-8C3C-81132CE5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Quels sont les éléments indispensables à savoir sur nos véhicules neufs ? </a:t>
            </a:r>
          </a:p>
          <a:p>
            <a:pPr algn="l"/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87B256B-E22A-4CA6-B863-656628A52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2" y="1874028"/>
            <a:ext cx="3667103" cy="19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0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8BB9B9-636D-48E6-BF0D-5FF4DEC4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742951"/>
            <a:ext cx="4332306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Fiche technique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165602-08F7-44F8-AAE7-4524A4412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977" y="492573"/>
            <a:ext cx="592523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AA4719-2569-4D6C-878C-82E7F8C1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25899"/>
            <a:ext cx="5294716" cy="2806199"/>
          </a:xfrm>
          <a:prstGeom prst="rect">
            <a:avLst/>
          </a:prstGeom>
        </p:spPr>
      </p:pic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DFAFA48-D4FB-4B40-9853-E352DC763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2261" y="1253329"/>
            <a:ext cx="38904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D5C9E8-C4D2-4CEE-9D74-312338B2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2425960"/>
            <a:ext cx="3657600" cy="13760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Peugeot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Rifter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Horizon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C38096F-2D35-4C6E-AAAE-45F14C29D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325" y="1036393"/>
            <a:ext cx="6095815" cy="47852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844D02-F84E-43EC-91DE-5E0F9A5B386F}"/>
              </a:ext>
            </a:extLst>
          </p:cNvPr>
          <p:cNvSpPr txBox="1"/>
          <p:nvPr/>
        </p:nvSpPr>
        <p:spPr>
          <a:xfrm>
            <a:off x="5153822" y="5240761"/>
            <a:ext cx="635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véhicule est livré avec des spécificités impressionnantes, des fonctions inégalées d’accessibilité à partir d’un fauteuil roulant, et naturellement le confort et le style associé à Peugeot.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14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6202C8-FF2C-4ACB-ABF8-6EC2249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02" y="963877"/>
            <a:ext cx="3970288" cy="493024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Caractéristiques de style</a:t>
            </a:r>
            <a:endParaRPr lang="fr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73EF-C8B8-4380-9822-E1BB822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r-FR" sz="2400" dirty="0"/>
              <a:t>Doubles portes coulissantes </a:t>
            </a:r>
          </a:p>
          <a:p>
            <a:r>
              <a:rPr lang="fr-FR" sz="2400" dirty="0"/>
              <a:t>Rétroviseurs de porte, baguettes latérales et poignées aux couleurs de la carrosserie</a:t>
            </a:r>
          </a:p>
          <a:p>
            <a:r>
              <a:rPr lang="fr-FR" sz="2400" dirty="0"/>
              <a:t>Lampes LED fonctionnant le jour </a:t>
            </a:r>
          </a:p>
          <a:p>
            <a:r>
              <a:rPr lang="fr-FR" sz="2400" dirty="0"/>
              <a:t>Phares de style « Follow Me Home »</a:t>
            </a:r>
          </a:p>
          <a:p>
            <a:r>
              <a:rPr lang="fr-FR" sz="2400" dirty="0"/>
              <a:t>Pare-chocs aux couleurs de la carrosserie</a:t>
            </a:r>
          </a:p>
          <a:p>
            <a:r>
              <a:rPr lang="fr-FR" sz="2400" dirty="0"/>
              <a:t>Jantes en alliage 16 pouces</a:t>
            </a:r>
            <a:endParaRPr lang="fr-BE" sz="2400" dirty="0"/>
          </a:p>
          <a:p>
            <a:r>
              <a:rPr lang="fr-BE" sz="2400" dirty="0"/>
              <a:t>Console haute entre les sièges avant avec compartiment de rangement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6424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6202C8-FF2C-4ACB-ABF8-6EC2249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963877"/>
            <a:ext cx="3917514" cy="493024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Caractéristiques d’accès</a:t>
            </a:r>
            <a:endParaRPr lang="fr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73EF-C8B8-4380-9822-E1BB822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5378200"/>
          </a:xfrm>
        </p:spPr>
        <p:txBody>
          <a:bodyPr anchor="ctr">
            <a:normAutofit/>
          </a:bodyPr>
          <a:lstStyle/>
          <a:p>
            <a:r>
              <a:rPr lang="fr-FR" sz="2400" dirty="0"/>
              <a:t>Rampe originale « </a:t>
            </a:r>
            <a:r>
              <a:rPr lang="fr-FR" sz="2400" dirty="0" err="1"/>
              <a:t>EasyGlide</a:t>
            </a:r>
            <a:r>
              <a:rPr lang="fr-FR" sz="2400" dirty="0"/>
              <a:t> »</a:t>
            </a:r>
          </a:p>
          <a:p>
            <a:r>
              <a:rPr lang="fr-FR" sz="2400" dirty="0"/>
              <a:t>Plancher abaissé pour optimiser l’accessibilité</a:t>
            </a:r>
          </a:p>
          <a:p>
            <a:r>
              <a:rPr lang="fr-FR" sz="2400" dirty="0"/>
              <a:t>Système de retenue de fauteuil roulant de haute qualité en quatre points  </a:t>
            </a:r>
          </a:p>
          <a:p>
            <a:r>
              <a:rPr lang="fr-FR" sz="2400" dirty="0"/>
              <a:t>Ceinture de sécurité abdominale et baudrier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3964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6202C8-FF2C-4ACB-ABF8-6EC2249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3" y="963877"/>
            <a:ext cx="3800356" cy="493024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Sureté </a:t>
            </a:r>
            <a:br>
              <a:rPr lang="fr-FR" dirty="0"/>
            </a:br>
            <a:r>
              <a:rPr lang="fr-FR" dirty="0"/>
              <a:t>&amp; Sécurité</a:t>
            </a:r>
            <a:endParaRPr lang="fr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73EF-C8B8-4380-9822-E1BB822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755009"/>
            <a:ext cx="6377769" cy="5947795"/>
          </a:xfrm>
        </p:spPr>
        <p:txBody>
          <a:bodyPr anchor="ctr">
            <a:normAutofit/>
          </a:bodyPr>
          <a:lstStyle/>
          <a:p>
            <a:r>
              <a:rPr lang="fr-FR" sz="2400" dirty="0"/>
              <a:t>Système antiblocage de frein (ABS)</a:t>
            </a:r>
          </a:p>
          <a:p>
            <a:r>
              <a:rPr lang="fr-FR" sz="2400" dirty="0"/>
              <a:t>Feux antibrouillard avant avec fonction adaptative </a:t>
            </a:r>
          </a:p>
          <a:p>
            <a:r>
              <a:rPr lang="fr-FR" sz="2400" dirty="0"/>
              <a:t>Airbags avants et latéraux</a:t>
            </a:r>
          </a:p>
          <a:p>
            <a:r>
              <a:rPr lang="fr-FR" sz="2400" dirty="0"/>
              <a:t>Capteurs de pression de pneus</a:t>
            </a:r>
          </a:p>
          <a:p>
            <a:r>
              <a:rPr lang="fr-FR" sz="2400" dirty="0"/>
              <a:t>Verrouillage automatique du véhicule</a:t>
            </a:r>
          </a:p>
          <a:p>
            <a:r>
              <a:rPr lang="fr-FR" sz="2400" dirty="0"/>
              <a:t>Allumage automatique des feux de détresse lorsqu’une forte pression sur le frein se produit</a:t>
            </a:r>
          </a:p>
          <a:p>
            <a:r>
              <a:rPr lang="fr-FR" sz="2400" dirty="0"/>
              <a:t>Verrouillage porte arrière pour les enfants</a:t>
            </a:r>
          </a:p>
          <a:p>
            <a:r>
              <a:rPr lang="fr-FR" sz="2400" dirty="0"/>
              <a:t>Assistance pour le maintien dans le couloir de la route, reconnaissance de la limite de vitesse et frein de sécurité actif</a:t>
            </a:r>
          </a:p>
          <a:p>
            <a:r>
              <a:rPr lang="fr-FR" sz="2400" dirty="0"/>
              <a:t>Capteurs de stationnement arrière</a:t>
            </a:r>
          </a:p>
          <a:p>
            <a:r>
              <a:rPr lang="fr-FR" sz="2400" dirty="0"/>
              <a:t>Phares halogènes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40400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6202C8-FF2C-4ACB-ABF8-6EC2249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3" y="963877"/>
            <a:ext cx="3800356" cy="493024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Confort &amp; Aspect pratique</a:t>
            </a:r>
            <a:endParaRPr lang="fr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73EF-C8B8-4380-9822-E1BB822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755009"/>
            <a:ext cx="6377769" cy="5947795"/>
          </a:xfrm>
        </p:spPr>
        <p:txBody>
          <a:bodyPr anchor="ctr">
            <a:normAutofit/>
          </a:bodyPr>
          <a:lstStyle/>
          <a:p>
            <a:r>
              <a:rPr lang="fr-FR" sz="2400" dirty="0"/>
              <a:t>Rétroviseurs réglables et chauffable</a:t>
            </a:r>
          </a:p>
          <a:p>
            <a:r>
              <a:rPr lang="fr-FR" sz="2400" dirty="0"/>
              <a:t>Direction assistée électronique avec colonne de direction réglable en hauteur et profondeur</a:t>
            </a:r>
          </a:p>
          <a:p>
            <a:r>
              <a:rPr lang="fr-FR" sz="2400" dirty="0"/>
              <a:t>Verrouillage central à distance</a:t>
            </a:r>
          </a:p>
          <a:p>
            <a:r>
              <a:rPr lang="fr-FR" sz="2400" dirty="0"/>
              <a:t>Volant compact </a:t>
            </a:r>
          </a:p>
          <a:p>
            <a:r>
              <a:rPr lang="fr-FR" sz="2400" dirty="0"/>
              <a:t>Climatisation </a:t>
            </a:r>
          </a:p>
          <a:p>
            <a:r>
              <a:rPr lang="fr-FR" sz="2400" dirty="0"/>
              <a:t>Vitres électriques à l’avant </a:t>
            </a:r>
          </a:p>
          <a:p>
            <a:r>
              <a:rPr lang="fr-FR" sz="2400" dirty="0"/>
              <a:t>Cruise Control et limiteur de vitesse</a:t>
            </a:r>
          </a:p>
          <a:p>
            <a:r>
              <a:rPr lang="fr-FR" sz="2400" dirty="0"/>
              <a:t>Siège du conducteur à hauteur réglable avec soutien lombaire</a:t>
            </a:r>
          </a:p>
          <a:p>
            <a:r>
              <a:rPr lang="fr-FR" sz="2400" dirty="0"/>
              <a:t>GPS (En option)</a:t>
            </a:r>
          </a:p>
          <a:p>
            <a:endParaRPr lang="fr-FR" sz="24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64662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6202C8-FF2C-4ACB-ABF8-6EC2249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3" y="963877"/>
            <a:ext cx="3800356" cy="493024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Technologie</a:t>
            </a:r>
            <a:endParaRPr lang="fr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73EF-C8B8-4380-9822-E1BB822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5738927"/>
          </a:xfrm>
        </p:spPr>
        <p:txBody>
          <a:bodyPr anchor="ctr">
            <a:normAutofit/>
          </a:bodyPr>
          <a:lstStyle/>
          <a:p>
            <a:r>
              <a:rPr lang="fr-FR" sz="2400" dirty="0"/>
              <a:t>Radio </a:t>
            </a:r>
          </a:p>
          <a:p>
            <a:r>
              <a:rPr lang="fr-FR" sz="2400" dirty="0"/>
              <a:t>Bluetooth</a:t>
            </a:r>
          </a:p>
          <a:p>
            <a:r>
              <a:rPr lang="fr-FR" sz="2400" dirty="0"/>
              <a:t>Prise USB avant et arrière</a:t>
            </a:r>
          </a:p>
          <a:p>
            <a:r>
              <a:rPr lang="fr-FR" sz="2400" dirty="0"/>
              <a:t>Prise 12 V</a:t>
            </a:r>
          </a:p>
          <a:p>
            <a:r>
              <a:rPr lang="fr-FR" sz="2400" dirty="0"/>
              <a:t>Ecran tactile de 8 pouces </a:t>
            </a:r>
          </a:p>
          <a:p>
            <a:r>
              <a:rPr lang="fr-FR" sz="2400" dirty="0"/>
              <a:t>Reconnaissance vocale </a:t>
            </a:r>
          </a:p>
          <a:p>
            <a:pPr marL="0" indent="0">
              <a:buNone/>
            </a:pPr>
            <a:endParaRPr lang="fr-FR" sz="24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76248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ADE0EF7-48AB-4DDE-BB0F-CED00256F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898" y="372140"/>
            <a:ext cx="8692754" cy="60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3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0F4ADF8-65F5-4336-81C7-FBD81A122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97" y="510319"/>
            <a:ext cx="8492206" cy="58373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03848A-B641-4E5E-973F-9D076FE45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028" y="3011105"/>
            <a:ext cx="2038075" cy="32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414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279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FICHES TECHNIQUES</vt:lpstr>
      <vt:lpstr>Peugeot Rifter Horizon  </vt:lpstr>
      <vt:lpstr>Caractéristiques de style</vt:lpstr>
      <vt:lpstr>Caractéristiques d’accès</vt:lpstr>
      <vt:lpstr>Sureté  &amp; Sécurité</vt:lpstr>
      <vt:lpstr>Confort &amp; Aspect pratique</vt:lpstr>
      <vt:lpstr>Technologie</vt:lpstr>
      <vt:lpstr>Présentation PowerPoint</vt:lpstr>
      <vt:lpstr>Présentation PowerPoint</vt:lpstr>
      <vt:lpstr>Fiche technique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FICHES TECHNIQUES</dc:title>
  <dc:creator>Tom Beauraing</dc:creator>
  <cp:lastModifiedBy>Loïc Beauraing</cp:lastModifiedBy>
  <cp:revision>4</cp:revision>
  <dcterms:created xsi:type="dcterms:W3CDTF">2019-10-23T14:34:58Z</dcterms:created>
  <dcterms:modified xsi:type="dcterms:W3CDTF">2020-05-02T08:51:45Z</dcterms:modified>
</cp:coreProperties>
</file>